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etendard SemiBold"/>
      <p:bold r:id="rId15"/>
    </p:embeddedFont>
    <p:embeddedFont>
      <p:font typeface="Pretendard Light"/>
      <p:regular r:id="rId16"/>
    </p:embeddedFont>
    <p:embeddedFont>
      <p:font typeface="Pretendard Medium"/>
      <p:bold r:id="rId17"/>
    </p:embeddedFont>
    <p:embeddedFont>
      <p:font typeface="Pretendard Regular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.fntdata" Type="http://schemas.openxmlformats.org/officeDocument/2006/relationships/font"/><Relationship Id="rId16" Target="fonts/font2.fntdata" Type="http://schemas.openxmlformats.org/officeDocument/2006/relationships/font"/><Relationship Id="rId17" Target="fonts/font3.fntdata" Type="http://schemas.openxmlformats.org/officeDocument/2006/relationships/font"/><Relationship Id="rId18" Target="fonts/font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png" Type="http://schemas.openxmlformats.org/officeDocument/2006/relationships/image"/><Relationship Id="rId12" Target="../media/image25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png" Type="http://schemas.openxmlformats.org/officeDocument/2006/relationships/image"/><Relationship Id="rId12" Target="../media/image29.png" Type="http://schemas.openxmlformats.org/officeDocument/2006/relationships/image"/><Relationship Id="rId13" Target="../media/image30.png" Type="http://schemas.openxmlformats.org/officeDocument/2006/relationships/image"/><Relationship Id="rId14" Target="../media/image25.png" Type="http://schemas.openxmlformats.org/officeDocument/2006/relationships/image"/><Relationship Id="rId15" Target="../media/image19.png" Type="http://schemas.openxmlformats.org/officeDocument/2006/relationships/image"/><Relationship Id="rId16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6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11" Target="../media/image17.png" Type="http://schemas.openxmlformats.org/officeDocument/2006/relationships/image"/><Relationship Id="rId12" Target="../media/image25.png" Type="http://schemas.openxmlformats.org/officeDocument/2006/relationships/image"/><Relationship Id="rId13" Target="../media/image19.png" Type="http://schemas.openxmlformats.org/officeDocument/2006/relationships/image"/><Relationship Id="rId14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png" Type="http://schemas.openxmlformats.org/officeDocument/2006/relationships/image"/><Relationship Id="rId12" Target="../media/image37.png" Type="http://schemas.openxmlformats.org/officeDocument/2006/relationships/image"/><Relationship Id="rId13" Target="../media/image38.png" Type="http://schemas.openxmlformats.org/officeDocument/2006/relationships/image"/><Relationship Id="rId14" Target="../media/image39.png" Type="http://schemas.openxmlformats.org/officeDocument/2006/relationships/image"/><Relationship Id="rId15" Target="../media/image40.png" Type="http://schemas.openxmlformats.org/officeDocument/2006/relationships/image"/><Relationship Id="rId16" Target="../media/image41.png" Type="http://schemas.openxmlformats.org/officeDocument/2006/relationships/image"/><Relationship Id="rId17" Target="../media/image42.png" Type="http://schemas.openxmlformats.org/officeDocument/2006/relationships/image"/><Relationship Id="rId18" Target="../media/image19.pn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34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23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png" Type="http://schemas.openxmlformats.org/officeDocument/2006/relationships/image"/><Relationship Id="rId12" Target="../media/image5.png" Type="http://schemas.openxmlformats.org/officeDocument/2006/relationships/image"/><Relationship Id="rId13" Target="../media/image6.png" Type="http://schemas.openxmlformats.org/officeDocument/2006/relationships/image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174498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863600"/>
            <a:ext cx="177800" cy="228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43300" y="787400"/>
            <a:ext cx="355600" cy="355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68400" y="850900"/>
            <a:ext cx="1625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400" b="false" i="false" u="none" strike="noStrike" spc="100">
                <a:solidFill>
                  <a:srgbClr val="589BFF"/>
                </a:solidFill>
                <a:latin typeface="Pretendard SemiBold"/>
              </a:rPr>
              <a:t>MIRI 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4100" y="7861300"/>
            <a:ext cx="6426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프레젠테이션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핵심주제에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구체적인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설명을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작성해주세요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 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주요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키워드와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궁극적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목적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문장을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Light"/>
              </a:rPr>
              <a:t>기재해주세요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Light"/>
              </a:rPr>
              <a:t>.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4100" y="7505700"/>
            <a:ext cx="16192500" cy="12700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100300" y="8585200"/>
            <a:ext cx="2146300" cy="5715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5290800" y="8699500"/>
            <a:ext cx="175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2099.04.30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4100" y="8763000"/>
            <a:ext cx="99568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Manager.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Light"/>
              </a:rPr>
              <a:t>Kim Miri 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   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T.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Light"/>
              </a:rPr>
              <a:t>000-1234-5678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     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E.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Light"/>
              </a:rPr>
              <a:t>miri@miricompany.com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73500" y="2616200"/>
            <a:ext cx="105283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200" b="false" i="false" u="none" strike="noStrike">
                <a:solidFill>
                  <a:srgbClr val="000000"/>
                </a:solidFill>
                <a:ea typeface="Pretendard Light"/>
              </a:rPr>
              <a:t>업무를</a:t>
            </a:r>
            <a:r>
              <a:rPr lang="en-US" sz="8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200" b="false" i="false" u="none" strike="noStrike">
                <a:solidFill>
                  <a:srgbClr val="000000"/>
                </a:solidFill>
                <a:ea typeface="Pretendard Light"/>
              </a:rPr>
              <a:t>반으로</a:t>
            </a:r>
            <a:r>
              <a:rPr lang="en-US" sz="8200" b="false" i="false" u="none" strike="noStrike">
                <a:solidFill>
                  <a:srgbClr val="000000"/>
                </a:solidFill>
                <a:latin typeface="Pretendard Light"/>
              </a:rPr>
              <a:t> </a:t>
            </a:r>
            <a:r>
              <a:rPr lang="ko-KR" sz="8200" b="false" i="false" u="none" strike="noStrike">
                <a:solidFill>
                  <a:srgbClr val="000000"/>
                </a:solidFill>
                <a:ea typeface="Pretendard Light"/>
              </a:rPr>
              <a:t>줄여주는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0">
            <a:off x="3556000" y="4254500"/>
            <a:ext cx="11201400" cy="2260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2336800" y="5219700"/>
            <a:ext cx="2387600" cy="2159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3563600" y="5346700"/>
            <a:ext cx="2387600" cy="2159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556000" y="4089400"/>
            <a:ext cx="11176000" cy="248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4000" b="false" i="false" u="none" strike="noStrike" spc="600">
                <a:solidFill>
                  <a:srgbClr val="000000"/>
                </a:solidFill>
                <a:ea typeface="Pretendard SemiBold"/>
              </a:rPr>
              <a:t>마케팅</a:t>
            </a:r>
            <a:r>
              <a:rPr lang="en-US" sz="14000" b="false" i="false" u="none" strike="noStrike" spc="60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14000" b="false" i="false" u="none" strike="noStrike" spc="600">
                <a:solidFill>
                  <a:srgbClr val="000000"/>
                </a:solidFill>
                <a:ea typeface="Pretendard SemiBold"/>
              </a:rPr>
              <a:t>기획서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17449800" cy="915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5448300"/>
            <a:ext cx="6286500" cy="127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311400" y="4991100"/>
            <a:ext cx="1358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22700" y="4902200"/>
            <a:ext cx="4279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글이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레이아웃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848100" y="5562600"/>
            <a:ext cx="4673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작성해주세요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5448300"/>
            <a:ext cx="62865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9944100" y="4991100"/>
            <a:ext cx="1358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55400" y="4902200"/>
            <a:ext cx="4279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이미지가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레이아웃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80800" y="5562600"/>
            <a:ext cx="4673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작성해주세요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6946900"/>
            <a:ext cx="62865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311400" y="6489700"/>
            <a:ext cx="1358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22700" y="6400800"/>
            <a:ext cx="4279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키워드가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레이아웃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48100" y="7061200"/>
            <a:ext cx="4673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작성해주세요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6946900"/>
            <a:ext cx="62865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944100" y="6489700"/>
            <a:ext cx="1358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55400" y="6400800"/>
            <a:ext cx="4279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비교가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레이아웃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80800" y="7061200"/>
            <a:ext cx="4673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작성해주세요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84400" y="8445500"/>
            <a:ext cx="62865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2311400" y="8001000"/>
            <a:ext cx="1358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822700" y="7899400"/>
            <a:ext cx="4279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프로세스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레이아웃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48100" y="8559800"/>
            <a:ext cx="4673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작성해주세요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817100" y="8445500"/>
            <a:ext cx="6286500" cy="12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9944100" y="8001000"/>
            <a:ext cx="13589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Chapter 6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455400" y="7899400"/>
            <a:ext cx="42799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요약이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있는</a:t>
            </a:r>
            <a:r>
              <a:rPr lang="en-US" sz="25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Pretendard Medium"/>
              </a:rPr>
              <a:t>레이아웃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480800" y="8559800"/>
            <a:ext cx="46736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이곳에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작성해주세요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 rot="0">
            <a:off x="5613400" y="2425700"/>
            <a:ext cx="7086600" cy="14351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4838700" y="3035300"/>
            <a:ext cx="1511300" cy="139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5400000">
            <a:off x="11938000" y="3111500"/>
            <a:ext cx="1511300" cy="139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5994400" y="2349500"/>
            <a:ext cx="63119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8500" b="false" i="false" u="none" strike="noStrike">
                <a:solidFill>
                  <a:srgbClr val="000000"/>
                </a:solidFill>
                <a:latin typeface="Pretendard SemiBold"/>
              </a:rPr>
              <a:t>CONTENTS</a:t>
            </a:r>
          </a:p>
        </p:txBody>
      </p:sp>
      <p:pic>
        <p:nvPicPr>
          <p:cNvPr name="Picture 32" id="3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38200" y="863600"/>
            <a:ext cx="177800" cy="2286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6243300" y="787400"/>
            <a:ext cx="355600" cy="3556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168400" y="850900"/>
            <a:ext cx="1625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400" b="false" i="false" u="none" strike="noStrike" spc="100">
                <a:solidFill>
                  <a:srgbClr val="589BFF"/>
                </a:solidFill>
                <a:latin typeface="Pretendard SemiBold"/>
              </a:rPr>
              <a:t>MIRI COMPANY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17449800" cy="915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42300" y="774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000" b="false" i="false" u="none" strike="noStrike" spc="100">
                <a:solidFill>
                  <a:srgbClr val="FFFFFF"/>
                </a:solidFill>
                <a:latin typeface="Pretendard SemiBold"/>
              </a:rPr>
              <a:t>01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863600"/>
            <a:ext cx="1778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43300" y="787400"/>
            <a:ext cx="355600" cy="355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68400" y="850900"/>
            <a:ext cx="1625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400" b="false" i="false" u="none" strike="noStrike" spc="100">
                <a:solidFill>
                  <a:srgbClr val="589BFF"/>
                </a:solidFill>
                <a:latin typeface="Pretendard SemiBold"/>
              </a:rPr>
              <a:t>MIRI COMPANY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991600" y="4394200"/>
            <a:ext cx="8255000" cy="46736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82700" y="4381500"/>
            <a:ext cx="7340600" cy="251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5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이상의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텍스트를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넣어야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활용해보세요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중요한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내용이나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길게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의견을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보여주어야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경우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활용해보세요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가독성의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핵심은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얼마나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간결하게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전달하는가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입니다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쉽게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읽을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수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있고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,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눈에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잘띄는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것이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중요해요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프레젠테이션의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전체적인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톤앤매너와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맞는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폰트와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색상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등을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활용해주세요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중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강조하고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싶은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부분은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볼드체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또는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큰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사이즈로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표현해보세요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페이지는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많은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분량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텍스트를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입력할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쓰기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좋은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페이지입니다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중요한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내용이나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길게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의견을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보여주어야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할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경우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해당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페이지를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ea typeface="Pretendard Light"/>
              </a:rPr>
              <a:t>활용해보세요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highlight>
                  <a:srgbClr val="D5E6FF"/>
                </a:highlight>
                <a:latin typeface="Pretendard Light"/>
              </a:rPr>
              <a:t>.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8267700"/>
            <a:ext cx="73914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422400" y="78105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21000" y="7759700"/>
            <a:ext cx="5676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해당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항목의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특징과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장점을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이곳에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나열해보세요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.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9055100"/>
            <a:ext cx="73914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422400" y="85852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921000" y="8534400"/>
            <a:ext cx="5676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이곳에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사진에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관한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정보를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입력해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Medium"/>
              </a:rPr>
              <a:t>보세요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Medium"/>
              </a:rPr>
              <a:t>. 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0">
            <a:off x="4775200" y="2197100"/>
            <a:ext cx="8737600" cy="13716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038600" y="2781300"/>
            <a:ext cx="1447800" cy="127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2801600" y="2857500"/>
            <a:ext cx="1447800" cy="1270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5054600" y="2222500"/>
            <a:ext cx="81788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긴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글이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레이아웃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17449800" cy="915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42300" y="774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000" b="false" i="false" u="none" strike="noStrike" spc="100">
                <a:solidFill>
                  <a:srgbClr val="FFFFFF"/>
                </a:solidFill>
                <a:latin typeface="Pretendard SemiBold"/>
              </a:rPr>
              <a:t>02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863600"/>
            <a:ext cx="1778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43300" y="787400"/>
            <a:ext cx="355600" cy="355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68400" y="850900"/>
            <a:ext cx="1625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400" b="false" i="false" u="none" strike="noStrike" spc="100">
                <a:solidFill>
                  <a:srgbClr val="589BFF"/>
                </a:solidFill>
                <a:latin typeface="Pretendard SemiBold"/>
              </a:rPr>
              <a:t>MIRI COMPANY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8100" y="4165600"/>
            <a:ext cx="7734300" cy="5245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" y="6184900"/>
            <a:ext cx="7734300" cy="32004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12900" y="5499100"/>
            <a:ext cx="4114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입력해주세요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12900" y="4483100"/>
            <a:ext cx="6527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키워드와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기재해주세요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키워드와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기재해주세요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737600" y="4495800"/>
            <a:ext cx="63500" cy="6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32900" y="4165600"/>
            <a:ext cx="7734300" cy="52451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232900" y="6184900"/>
            <a:ext cx="7734300" cy="32004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537700" y="5499100"/>
            <a:ext cx="4114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입력해주세요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37700" y="4483100"/>
            <a:ext cx="65278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키워드와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기재해주세요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간단히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키워드와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기재해주세요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560800" y="4495800"/>
            <a:ext cx="63500" cy="635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662400" y="4495800"/>
            <a:ext cx="63500" cy="635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 rot="0">
            <a:off x="4521200" y="2197100"/>
            <a:ext cx="9245600" cy="13716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797300" y="2781300"/>
            <a:ext cx="1447800" cy="127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3042900" y="2857500"/>
            <a:ext cx="1447800" cy="1270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4737100" y="2222500"/>
            <a:ext cx="88138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이미지가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레이아웃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17449800" cy="915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42300" y="774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000" b="false" i="false" u="none" strike="noStrike" spc="100">
                <a:solidFill>
                  <a:srgbClr val="FFFFFF"/>
                </a:solidFill>
                <a:latin typeface="Pretendard SemiBold"/>
              </a:rPr>
              <a:t>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863600"/>
            <a:ext cx="1778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43300" y="787400"/>
            <a:ext cx="355600" cy="355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68400" y="850900"/>
            <a:ext cx="1625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400" b="false" i="false" u="none" strike="noStrike" spc="100">
                <a:solidFill>
                  <a:srgbClr val="589BFF"/>
                </a:solidFill>
                <a:latin typeface="Pretendard SemiBold"/>
              </a:rPr>
              <a:t>MIRI COMPANY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6819900"/>
            <a:ext cx="7620000" cy="24892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739900" y="70358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9900" y="7785100"/>
            <a:ext cx="4114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입력해주세요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9900" y="8331200"/>
            <a:ext cx="5410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해당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정리해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적어주세요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설명글을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간략하게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58300" y="6819900"/>
            <a:ext cx="7620000" cy="24892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762000000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217900" y="7150100"/>
            <a:ext cx="63500" cy="6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319500" y="7150100"/>
            <a:ext cx="63500" cy="63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421100" y="7150100"/>
            <a:ext cx="63500" cy="63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35400" y="7150100"/>
            <a:ext cx="63500" cy="63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575800" y="70358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75800" y="7785100"/>
            <a:ext cx="4114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입력해주세요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575800" y="8331200"/>
            <a:ext cx="5410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해당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정리해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적어주세요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설명글을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간략하게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09700" y="4102100"/>
            <a:ext cx="7620000" cy="24892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1739900" y="43180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39900" y="5080000"/>
            <a:ext cx="4114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입력해주세요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739900" y="5613400"/>
            <a:ext cx="5410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해당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정리해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적어주세요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설명글을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간략하게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258300" y="4102100"/>
            <a:ext cx="7620000" cy="24892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9575800" y="43180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575800" y="5080000"/>
            <a:ext cx="41148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입력해주세요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575800" y="5613400"/>
            <a:ext cx="5410200" cy="723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해당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정리해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적어주세요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키워드에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설명글을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간략하게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grpSp>
        <p:nvGrpSpPr>
          <p:cNvPr name="Group 31" id="31"/>
          <p:cNvGrpSpPr/>
          <p:nvPr/>
        </p:nvGrpSpPr>
        <p:grpSpPr>
          <a:xfrm>
            <a:off x="2147483647" y="2147483647"/>
            <a:ext cx="2124303600" cy="762000000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433800" y="4432300"/>
            <a:ext cx="63500" cy="635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535400" y="4432300"/>
            <a:ext cx="63500" cy="63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99500" y="4432300"/>
            <a:ext cx="63500" cy="635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762000000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96300" y="7150100"/>
            <a:ext cx="63500" cy="63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597900" y="7150100"/>
            <a:ext cx="63500" cy="635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699500" y="7150100"/>
            <a:ext cx="63500" cy="635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0">
            <a:off x="7988300" y="5410200"/>
            <a:ext cx="952500" cy="9525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 rot="0">
            <a:off x="15824200" y="8128000"/>
            <a:ext cx="952500" cy="9525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 rot="0">
            <a:off x="7975600" y="8128000"/>
            <a:ext cx="952500" cy="9525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3">
            <a:alphaModFix amt="80000"/>
          </a:blip>
          <a:stretch>
            <a:fillRect/>
          </a:stretch>
        </p:blipFill>
        <p:spPr>
          <a:xfrm rot="0">
            <a:off x="15811500" y="5422900"/>
            <a:ext cx="952500" cy="952500"/>
          </a:xfrm>
          <a:prstGeom prst="rect">
            <a:avLst/>
          </a:prstGeom>
        </p:spPr>
      </p:pic>
      <p:pic>
        <p:nvPicPr>
          <p:cNvPr name="Picture 43" id="43"/>
          <p:cNvPicPr>
            <a:picLocks noChangeAspect="true"/>
          </p:cNvPicPr>
          <p:nvPr/>
        </p:nvPicPr>
        <p:blipFill>
          <a:blip r:embed="rId14">
            <a:alphaModFix amt="20000"/>
          </a:blip>
          <a:stretch>
            <a:fillRect/>
          </a:stretch>
        </p:blipFill>
        <p:spPr>
          <a:xfrm rot="0">
            <a:off x="4521200" y="2197100"/>
            <a:ext cx="9245600" cy="13716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5400000">
            <a:off x="3797300" y="2781300"/>
            <a:ext cx="1447800" cy="1270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-5400000">
            <a:off x="13042900" y="2857500"/>
            <a:ext cx="1447800" cy="12700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4737100" y="2222500"/>
            <a:ext cx="88138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키워드가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레이아웃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17449800" cy="915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42300" y="774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000" b="false" i="false" u="none" strike="noStrike" spc="100">
                <a:solidFill>
                  <a:srgbClr val="FFFFFF"/>
                </a:solidFill>
                <a:latin typeface="Pretendard SemiBold"/>
              </a:rPr>
              <a:t>04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863600"/>
            <a:ext cx="1778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43300" y="787400"/>
            <a:ext cx="355600" cy="355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68400" y="850900"/>
            <a:ext cx="1625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400" b="false" i="false" u="none" strike="noStrike" spc="100">
                <a:solidFill>
                  <a:srgbClr val="589BFF"/>
                </a:solidFill>
                <a:latin typeface="Pretendard SemiBold"/>
              </a:rPr>
              <a:t>MIRI COMPANY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24000" y="4432300"/>
            <a:ext cx="15252700" cy="10033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191500" y="3987800"/>
            <a:ext cx="1892300" cy="1892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480300" y="7581900"/>
            <a:ext cx="33401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552700" y="4724400"/>
            <a:ext cx="53213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입력해주세요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28800" y="6070600"/>
            <a:ext cx="67691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여기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페이지의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가로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2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단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그에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결론으로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구성된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입니다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용도에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맞게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요소와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레이아웃을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자유롭게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변형하여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활용해보세요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기재해주세요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용도에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맞게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요소와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레이아웃을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자유롭게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변형하여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활용해보세요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0" y="8547100"/>
            <a:ext cx="7391400" cy="127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1892300" y="80772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65500" y="8051800"/>
            <a:ext cx="5308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항목의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특징과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장점을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나열해보세요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524000" y="9194800"/>
            <a:ext cx="7391400" cy="127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1892300" y="87376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365500" y="8699500"/>
            <a:ext cx="5308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항목의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특징과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장점을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나열해보세요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01300" y="4724400"/>
            <a:ext cx="53213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키워드를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300" b="false" i="false" u="none" strike="noStrike" spc="-100">
                <a:solidFill>
                  <a:srgbClr val="000000"/>
                </a:solidFill>
                <a:ea typeface="Pretendard Medium"/>
              </a:rPr>
              <a:t>입력해주세요</a:t>
            </a:r>
            <a:r>
              <a:rPr lang="en-US" sz="2300" b="false" i="false" u="none" strike="noStrike" spc="-100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690100" y="6070600"/>
            <a:ext cx="67691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여기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페이지의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가로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2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단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및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그에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결론으로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구성된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페이지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입니다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용도에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맞게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요소와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레이아웃을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자유롭게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변형하여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활용해보세요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키워드와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이미지에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기재해주세요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용도에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맞게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요소와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레이아웃을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자유롭게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변형하여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활용해보세요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72600" y="8547100"/>
            <a:ext cx="7391400" cy="127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9740900" y="80772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226800" y="8051800"/>
            <a:ext cx="5308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항목의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특징과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장점을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나열해보세요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9372600" y="9194800"/>
            <a:ext cx="7391400" cy="127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9740900" y="87376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2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226800" y="8699500"/>
            <a:ext cx="5308600" cy="33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해당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항목의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특징과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장점을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이곳에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1900" b="false" i="false" u="none" strike="noStrike">
                <a:solidFill>
                  <a:srgbClr val="000000"/>
                </a:solidFill>
                <a:ea typeface="Pretendard Regular"/>
              </a:rPr>
              <a:t>나열해보세요</a:t>
            </a:r>
            <a:r>
              <a:rPr lang="en-US" sz="1900" b="false" i="false" u="none" strike="noStrike">
                <a:solidFill>
                  <a:srgbClr val="000000"/>
                </a:solidFill>
                <a:latin typeface="Pretendard Regular"/>
              </a:rPr>
              <a:t>. 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597900" y="4610100"/>
            <a:ext cx="10795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500" b="false" i="false" u="none" strike="noStrike" spc="-100">
                <a:solidFill>
                  <a:srgbClr val="589BFF"/>
                </a:solidFill>
                <a:latin typeface="Pretendard Medium"/>
              </a:rPr>
              <a:t>VS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 rot="0">
            <a:off x="4521200" y="2197100"/>
            <a:ext cx="9245600" cy="13716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797300" y="2781300"/>
            <a:ext cx="1447800" cy="1270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5400000">
            <a:off x="13042900" y="2857500"/>
            <a:ext cx="1447800" cy="127000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4737100" y="2222500"/>
            <a:ext cx="88138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비교가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레이아웃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17449800" cy="915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42300" y="774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000" b="false" i="false" u="none" strike="noStrike" spc="100">
                <a:solidFill>
                  <a:srgbClr val="FFFFFF"/>
                </a:solidFill>
                <a:latin typeface="Pretendard SemiBold"/>
              </a:rPr>
              <a:t>05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863600"/>
            <a:ext cx="1778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43300" y="787400"/>
            <a:ext cx="355600" cy="355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68400" y="850900"/>
            <a:ext cx="1625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400" b="false" i="false" u="none" strike="noStrike" spc="100">
                <a:solidFill>
                  <a:srgbClr val="589BFF"/>
                </a:solidFill>
                <a:latin typeface="Pretendard SemiBold"/>
              </a:rPr>
              <a:t>MIRI COMPANY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23900" y="44831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Step 4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309600" y="4889500"/>
            <a:ext cx="3810000" cy="4356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3550900" y="7137400"/>
            <a:ext cx="3314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네번째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키워드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462000" y="7797800"/>
            <a:ext cx="35052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핵심키워드에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간단하게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핵심키워드에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설명글을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기재해주세요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611600" y="4597400"/>
            <a:ext cx="63500" cy="635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713200" y="4597400"/>
            <a:ext cx="63500" cy="635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814800" y="4597400"/>
            <a:ext cx="63500" cy="635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6916400" y="4597400"/>
            <a:ext cx="63500" cy="63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9372600" y="44831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Step 3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258300" y="4889500"/>
            <a:ext cx="3810000" cy="43561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9512300" y="7137400"/>
            <a:ext cx="3314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세번째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키워드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10700" y="7797800"/>
            <a:ext cx="35052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핵심키워드에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간단하게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핵심키워드에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설명글을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기재해주세요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661900" y="4597400"/>
            <a:ext cx="63500" cy="508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763500" y="4597400"/>
            <a:ext cx="63500" cy="508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2865100" y="4597400"/>
            <a:ext cx="63500" cy="508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334000" y="4483100"/>
            <a:ext cx="1092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Step 2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5219700" y="4889500"/>
            <a:ext cx="3810000" cy="4356100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5461000" y="7137400"/>
            <a:ext cx="3314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두번째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키워드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72100" y="7797800"/>
            <a:ext cx="35052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핵심키워드에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간단하게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핵심키워드에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설명글을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기재해주세요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724900" y="4597400"/>
            <a:ext cx="63500" cy="508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8826500" y="4597400"/>
            <a:ext cx="63500" cy="508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168400" y="4889500"/>
            <a:ext cx="3810000" cy="4356100"/>
          </a:xfrm>
          <a:prstGeom prst="rect">
            <a:avLst/>
          </a:prstGeom>
        </p:spPr>
      </p:pic>
      <p:sp>
        <p:nvSpPr>
          <p:cNvPr name="TextBox 32" id="32"/>
          <p:cNvSpPr txBox="true"/>
          <p:nvPr/>
        </p:nvSpPr>
        <p:spPr>
          <a:xfrm rot="0">
            <a:off x="1282700" y="4483100"/>
            <a:ext cx="17907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Step 1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22400" y="7137400"/>
            <a:ext cx="33147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첫번째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단계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키워드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20800" y="7797800"/>
            <a:ext cx="3505200" cy="965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핵심키워드에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간단하게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 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주제와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핵심키워드에</a:t>
            </a:r>
          </a:p>
          <a:p>
            <a:pPr algn="ctr" lvl="0">
              <a:lnSpc>
                <a:spcPct val="116199"/>
              </a:lnSpc>
            </a:pP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설명글을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000000">
                    <a:alpha val="80000"/>
                  </a:srgbClr>
                </a:solidFill>
                <a:ea typeface="Pretendard Light"/>
              </a:rPr>
              <a:t>기재해주세요</a:t>
            </a:r>
            <a:r>
              <a:rPr lang="en-US" sz="18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.</a:t>
            </a:r>
          </a:p>
        </p:txBody>
      </p:sp>
      <p:pic>
        <p:nvPicPr>
          <p:cNvPr name="Picture 35" id="35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4775200" y="4597400"/>
            <a:ext cx="63500" cy="508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13">
            <a:alphaModFix amt="70000"/>
          </a:blip>
          <a:stretch>
            <a:fillRect/>
          </a:stretch>
        </p:blipFill>
        <p:spPr>
          <a:xfrm rot="0">
            <a:off x="2578100" y="5638800"/>
            <a:ext cx="1003300" cy="10033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14">
            <a:alphaModFix amt="70000"/>
          </a:blip>
          <a:stretch>
            <a:fillRect/>
          </a:stretch>
        </p:blipFill>
        <p:spPr>
          <a:xfrm rot="0">
            <a:off x="6616700" y="5638800"/>
            <a:ext cx="1003300" cy="1003300"/>
          </a:xfrm>
          <a:prstGeom prst="rect">
            <a:avLst/>
          </a:prstGeom>
        </p:spPr>
      </p:pic>
      <p:pic>
        <p:nvPicPr>
          <p:cNvPr name="Picture 38" id="38"/>
          <p:cNvPicPr>
            <a:picLocks noChangeAspect="true"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 rot="0">
            <a:off x="10668000" y="5638800"/>
            <a:ext cx="1003300" cy="1003300"/>
          </a:xfrm>
          <a:prstGeom prst="rect">
            <a:avLst/>
          </a:prstGeom>
        </p:spPr>
      </p:pic>
      <p:pic>
        <p:nvPicPr>
          <p:cNvPr name="Picture 39" id="3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14706600" y="5638800"/>
            <a:ext cx="1003300" cy="1003300"/>
          </a:xfrm>
          <a:prstGeom prst="rect">
            <a:avLst/>
          </a:prstGeom>
        </p:spPr>
      </p:pic>
      <p:pic>
        <p:nvPicPr>
          <p:cNvPr name="Picture 40" id="40"/>
          <p:cNvPicPr>
            <a:picLocks noChangeAspect="true"/>
          </p:cNvPicPr>
          <p:nvPr/>
        </p:nvPicPr>
        <p:blipFill>
          <a:blip r:embed="rId17">
            <a:alphaModFix amt="20000"/>
          </a:blip>
          <a:stretch>
            <a:fillRect/>
          </a:stretch>
        </p:blipFill>
        <p:spPr>
          <a:xfrm rot="0">
            <a:off x="4991100" y="2197100"/>
            <a:ext cx="8343900" cy="1371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5400000">
            <a:off x="4254500" y="2781300"/>
            <a:ext cx="1447800" cy="127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-5400000">
            <a:off x="12585700" y="2857500"/>
            <a:ext cx="1447800" cy="1270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638800" y="2222500"/>
            <a:ext cx="70231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프로세스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레이아웃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19100" y="558800"/>
            <a:ext cx="17449800" cy="9156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242300" y="774700"/>
            <a:ext cx="1790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2000" b="false" i="false" u="none" strike="noStrike" spc="100">
                <a:solidFill>
                  <a:srgbClr val="FFFFFF"/>
                </a:solidFill>
                <a:latin typeface="Pretendard SemiBold"/>
              </a:rPr>
              <a:t>06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863600"/>
            <a:ext cx="177800" cy="228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7246600" y="863600"/>
            <a:ext cx="203200" cy="203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751300" y="863600"/>
            <a:ext cx="292100" cy="203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243300" y="787400"/>
            <a:ext cx="355600" cy="355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68400" y="850900"/>
            <a:ext cx="1625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400" b="false" i="false" u="none" strike="noStrike" spc="100">
                <a:solidFill>
                  <a:srgbClr val="589BFF"/>
                </a:solidFill>
                <a:latin typeface="Pretendard SemiBold"/>
              </a:rPr>
              <a:t>MIRI COMPANY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0" y="4686300"/>
            <a:ext cx="63500" cy="635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467100" y="4572000"/>
            <a:ext cx="147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80000" y="4508500"/>
            <a:ext cx="875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프레젠테이션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전체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요약하고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결론을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제시해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보세요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. 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30400" y="5676900"/>
            <a:ext cx="63500" cy="6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0" y="5676900"/>
            <a:ext cx="63500" cy="63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3467100" y="5562600"/>
            <a:ext cx="147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80000" y="5499100"/>
            <a:ext cx="875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핵심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정리하여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중요한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포인트를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다시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확인할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있도록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해요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28800" y="6680200"/>
            <a:ext cx="63500" cy="635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30400" y="6680200"/>
            <a:ext cx="63500" cy="635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0" y="6680200"/>
            <a:ext cx="63500" cy="635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3467100" y="6553200"/>
            <a:ext cx="147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80000" y="6489700"/>
            <a:ext cx="875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중요한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개념이나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메시지는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반복해서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전달하세요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. 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27200" y="7670800"/>
            <a:ext cx="63500" cy="635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28800" y="7670800"/>
            <a:ext cx="63500" cy="63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30400" y="7670800"/>
            <a:ext cx="63500" cy="635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0" y="7670800"/>
            <a:ext cx="63500" cy="635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467100" y="7556500"/>
            <a:ext cx="147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4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80000" y="7493000"/>
            <a:ext cx="875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프레젠테이션을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통해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독자가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얻은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새로운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정보를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강조해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마무리하세요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.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87700" y="5105400"/>
            <a:ext cx="11912600" cy="127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87700" y="6108700"/>
            <a:ext cx="119126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87700" y="7099300"/>
            <a:ext cx="11912600" cy="127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87700" y="8089900"/>
            <a:ext cx="11912600" cy="127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3187700" y="9017000"/>
            <a:ext cx="11912600" cy="127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427200" y="8661400"/>
            <a:ext cx="63500" cy="635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528800" y="8661400"/>
            <a:ext cx="63500" cy="635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630400" y="8661400"/>
            <a:ext cx="63500" cy="63500"/>
          </a:xfrm>
          <a:prstGeom prst="rect">
            <a:avLst/>
          </a:prstGeom>
        </p:spPr>
      </p:pic>
      <p:pic>
        <p:nvPicPr>
          <p:cNvPr name="Picture 36" id="3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732000" y="8661400"/>
            <a:ext cx="63500" cy="63500"/>
          </a:xfrm>
          <a:prstGeom prst="rect">
            <a:avLst/>
          </a:prstGeom>
        </p:spPr>
      </p:pic>
      <p:pic>
        <p:nvPicPr>
          <p:cNvPr name="Picture 37" id="3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25600" y="8661400"/>
            <a:ext cx="63500" cy="635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3467100" y="8547100"/>
            <a:ext cx="1473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500" b="false" i="false" u="none" strike="noStrike">
                <a:solidFill>
                  <a:srgbClr val="000000"/>
                </a:solidFill>
                <a:highlight>
                  <a:srgbClr val="D5E6FF"/>
                </a:highlight>
                <a:latin typeface="Pretendard Regular"/>
              </a:rPr>
              <a:t>Keyword 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5080000" y="8483600"/>
            <a:ext cx="8750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프레젠테이션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전체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내용을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요약하고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 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결론을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제시해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Medium"/>
              </a:rPr>
              <a:t>보세요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Medium"/>
              </a:rPr>
              <a:t>. </a:t>
            </a:r>
          </a:p>
        </p:txBody>
      </p:sp>
      <p:pic>
        <p:nvPicPr>
          <p:cNvPr name="Picture 40" id="40"/>
          <p:cNvPicPr>
            <a:picLocks noChangeAspect="true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 rot="0">
            <a:off x="4775200" y="2197100"/>
            <a:ext cx="8737600" cy="1371600"/>
          </a:xfrm>
          <a:prstGeom prst="rect">
            <a:avLst/>
          </a:prstGeom>
        </p:spPr>
      </p:pic>
      <p:pic>
        <p:nvPicPr>
          <p:cNvPr name="Picture 41" id="4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4038600" y="2781300"/>
            <a:ext cx="1447800" cy="127000"/>
          </a:xfrm>
          <a:prstGeom prst="rect">
            <a:avLst/>
          </a:prstGeom>
        </p:spPr>
      </p:pic>
      <p:pic>
        <p:nvPicPr>
          <p:cNvPr name="Picture 42" id="4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-5400000">
            <a:off x="12801600" y="2857500"/>
            <a:ext cx="1447800" cy="127000"/>
          </a:xfrm>
          <a:prstGeom prst="rect">
            <a:avLst/>
          </a:prstGeom>
        </p:spPr>
      </p:pic>
      <p:sp>
        <p:nvSpPr>
          <p:cNvPr name="TextBox 43" id="43"/>
          <p:cNvSpPr txBox="true"/>
          <p:nvPr/>
        </p:nvSpPr>
        <p:spPr>
          <a:xfrm rot="0">
            <a:off x="5054600" y="2222500"/>
            <a:ext cx="81788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요약이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있는</a:t>
            </a:r>
            <a:r>
              <a:rPr lang="en-US" sz="70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7000" b="false" i="false" u="none" strike="noStrike">
                <a:solidFill>
                  <a:srgbClr val="000000"/>
                </a:solidFill>
                <a:ea typeface="Pretendard SemiBold"/>
              </a:rPr>
              <a:t>레이아웃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5E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35000" y="279400"/>
            <a:ext cx="17005300" cy="9728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 rot="0">
            <a:off x="635000" y="279400"/>
            <a:ext cx="17005300" cy="4622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9100" y="1905000"/>
            <a:ext cx="17449800" cy="7823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54100" y="8420100"/>
            <a:ext cx="16192500" cy="127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00300" y="8623300"/>
            <a:ext cx="2146300" cy="571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5290800" y="8737600"/>
            <a:ext cx="17526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FFFFFF"/>
                </a:solidFill>
                <a:latin typeface="Pretendard SemiBold"/>
              </a:rPr>
              <a:t>2099.04.30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4100" y="8763000"/>
            <a:ext cx="9956800" cy="317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56040"/>
              </a:lnSpc>
            </a:pP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Manager.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Light"/>
              </a:rPr>
              <a:t>Kim Miri 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   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T.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Light"/>
              </a:rPr>
              <a:t>000-1234-5678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     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 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E.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Medium"/>
              </a:rPr>
              <a:t> </a:t>
            </a:r>
            <a:r>
              <a:rPr lang="en-US" sz="1800" b="false" i="false" u="none" strike="noStrike" spc="100">
                <a:solidFill>
                  <a:srgbClr val="000000"/>
                </a:solidFill>
                <a:latin typeface="Pretendard Light"/>
              </a:rPr>
              <a:t>miri@miricompany.com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 rot="0">
            <a:off x="3657600" y="3644900"/>
            <a:ext cx="10985500" cy="2171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2540000" y="4572000"/>
            <a:ext cx="2286000" cy="203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3462000" y="4686300"/>
            <a:ext cx="2286000" cy="2032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5854700" y="6019800"/>
            <a:ext cx="6578600" cy="1841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600" b="false" i="false" u="none" strike="noStrike">
                <a:solidFill>
                  <a:srgbClr val="000000">
                    <a:alpha val="80000"/>
                  </a:srgbClr>
                </a:solidFill>
                <a:latin typeface="Pretendard Light"/>
              </a:rPr>
              <a:t>FOR YOUR </a:t>
            </a:r>
            <a:r>
              <a:rPr lang="en-US" sz="5600" b="false" i="false" u="none" strike="noStrike">
                <a:solidFill>
                  <a:srgbClr val="000000">
                    <a:alpha val="80000"/>
                  </a:srgbClr>
                </a:solidFill>
                <a:latin typeface="Pretendard Medium"/>
              </a:rPr>
              <a:t>ATTENTION!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051300" y="3619500"/>
            <a:ext cx="10198100" cy="210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1900" b="false" i="false" u="none" strike="noStrike">
                <a:solidFill>
                  <a:srgbClr val="000000"/>
                </a:solidFill>
                <a:latin typeface="Pretendard SemiBold"/>
              </a:rPr>
              <a:t>THANK YOU!</a:t>
            </a:r>
          </a:p>
        </p:txBody>
      </p:sp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38200" y="2311400"/>
            <a:ext cx="177800" cy="2286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7246600" y="2311400"/>
            <a:ext cx="203200" cy="203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6751300" y="2311400"/>
            <a:ext cx="292100" cy="203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6243300" y="2235200"/>
            <a:ext cx="355600" cy="3556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168400" y="2298700"/>
            <a:ext cx="1625600" cy="254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400" b="false" i="false" u="none" strike="noStrike" spc="100">
                <a:solidFill>
                  <a:srgbClr val="589BFF"/>
                </a:solidFill>
                <a:latin typeface="Pretendard SemiBold"/>
              </a:rPr>
              <a:t>MIRI COMPANY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